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2" r:id="rId4"/>
    <p:sldId id="260" r:id="rId5"/>
    <p:sldId id="261" r:id="rId6"/>
    <p:sldId id="259" r:id="rId7"/>
    <p:sldId id="264" r:id="rId8"/>
    <p:sldId id="265" r:id="rId9"/>
    <p:sldId id="263" r:id="rId10"/>
    <p:sldId id="257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74" y="-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6D93A-86DE-48A5-B79B-447C43E423A7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767D9-FA54-4C92-857C-F92B4466BB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52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767D9-FA54-4C92-857C-F92B4466BB8E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28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59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49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3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1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7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98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90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9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0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1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19C43-4529-494D-BD3A-6D78306E6DF2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E292-EE63-4BBC-A1FA-83FFE6FFD6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75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odb-v.ru/regional-studies/literaturnoe-kraevedenie/modern_writers/sukhanov/index.php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:\Методисты\КРАЕВЕДЧЕСКИЕ ЧТЕНИЯ\Краеведческие чтения 2026\фоны\2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8"/>
            <a:ext cx="9144000" cy="535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107" y="1923678"/>
            <a:ext cx="7772400" cy="110251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3166"/>
            <a:ext cx="110966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2863" y="267494"/>
            <a:ext cx="6318448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"/>
              </a:lnSpc>
            </a:pP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Межрегиональные краеведческие чтения</a:t>
            </a:r>
            <a:b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</a:b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«</a:t>
            </a: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</a:rPr>
              <a:t>Память книга оживит. Донские сказочники</a:t>
            </a: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4515966"/>
            <a:ext cx="2720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</a:rPr>
              <a:t>10-20 сентября 2026</a:t>
            </a:r>
            <a:endParaRPr lang="ru-RU" sz="2000" dirty="0">
              <a:solidFill>
                <a:schemeClr val="accent6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6" name="Picture 3" descr="S:\Методисты\КРАЕВЕДЧЕСКИЕ ЧТЕНИЯ\Краеведческие чтения 2026\элементы\5932372656927738773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94" y="3795886"/>
            <a:ext cx="1906538" cy="127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25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842992" cy="3394472"/>
          </a:xfrm>
        </p:spPr>
        <p:txBody>
          <a:bodyPr>
            <a:normAutofit fontScale="925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100" dirty="0"/>
              <a:t>Наталья Суханова родилась в Томске, где прошли первые годы жизни будущей писательницы. Потом семья переехала в Ставропольский край. А уже взрослой Наталья Суханова   переехала в Ростов-на-Дону, где жила до конца жизни.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100" dirty="0"/>
              <a:t>Детство Натальи выпало на военные годы. Их семья оказалась в оккупации. После войны </a:t>
            </a:r>
            <a:r>
              <a:rPr lang="ru-RU" sz="2100" dirty="0" smtClean="0"/>
              <a:t>Наталья Алексеевна получила </a:t>
            </a:r>
            <a:r>
              <a:rPr lang="ru-RU" sz="2100" dirty="0"/>
              <a:t>юридическое </a:t>
            </a:r>
            <a:r>
              <a:rPr lang="ru-RU" sz="2100" dirty="0" smtClean="0"/>
              <a:t>образование, </a:t>
            </a:r>
            <a:r>
              <a:rPr lang="ru-RU" sz="2100" dirty="0" smtClean="0"/>
              <a:t>работала нотариусом</a:t>
            </a:r>
            <a:r>
              <a:rPr lang="ru-RU" sz="2100" dirty="0"/>
              <a:t>, секретарем райкома комсомола, экскурсоводом, журналистом. </a:t>
            </a:r>
            <a:r>
              <a:rPr lang="ru-RU" sz="2100" dirty="0" smtClean="0"/>
              <a:t>Но с самого детства Суханова  </a:t>
            </a:r>
            <a:r>
              <a:rPr lang="ru-RU" sz="2100" dirty="0"/>
              <a:t>мечтала стать поэтессой.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23478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S:\Методисты\КРАЕВЕДЧЕСКИЕ ЧТЕНИЯ\Краеведческие чтения 2026\элементы\5932635307062791239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771" y="1491630"/>
            <a:ext cx="3029322" cy="30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32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223" y="1200150"/>
            <a:ext cx="5968909" cy="3459831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/>
              <a:t>Когда Наталье Алексеевне Сухановой задавали вопрос о том, как она стала писательницей, она рассказывала удивительную историю из детства. </a:t>
            </a:r>
            <a:r>
              <a:rPr lang="ru-RU" sz="1600" dirty="0" smtClean="0"/>
              <a:t>Началось </a:t>
            </a:r>
            <a:r>
              <a:rPr lang="ru-RU" sz="1600" dirty="0"/>
              <a:t>всё с книги, которую она нашла в доме, где поселилась их семья. В ней не было ни начала, ни конца, и маленькая Наташа решила, что она волшебная. Речь в этой книге шла о железном человеке, который </a:t>
            </a:r>
            <a:r>
              <a:rPr lang="ru-RU" sz="1600" dirty="0" smtClean="0"/>
              <a:t>щёлкал </a:t>
            </a:r>
            <a:r>
              <a:rPr lang="ru-RU" sz="1600" dirty="0"/>
              <a:t>орехи. Но тогда она еще не знала, что это была сказка Гофмана «Щелкунчик». Прочитав книгу ей стало жаль расставаться с её героями, тем более, что из-за отсутствия страниц она не знала, что с ними стало дальше. И тогда она решила сама придумать продолжение книги. Но до настоящих книг было ещё далеко. И писать их она начала довольно поздно.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3166"/>
            <a:ext cx="110966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7AFCB9D-2EB1-2A3B-34ED-BD6E976E1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110" y="1577654"/>
            <a:ext cx="1503081" cy="23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9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5" y="1419622"/>
            <a:ext cx="4464497" cy="3394472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/>
              <a:t>Наталья Алексеевна написала много рассказов и повестей для взрослых и детей. Её первым литературным наставником стал поэт Николай Тихонов.  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/>
              <a:t>Первые рассказы Сухановой - «</a:t>
            </a:r>
            <a:r>
              <a:rPr lang="ru-RU" sz="1600" dirty="0" err="1"/>
              <a:t>Иванькинская</a:t>
            </a:r>
            <a:r>
              <a:rPr lang="ru-RU" sz="1600" dirty="0"/>
              <a:t> певица» и «Эстафета» - появились в 1961 г. По мотивам повести «Кадриль» снят фильм «Прошлогодняя кадриль». </a:t>
            </a:r>
            <a:endParaRPr lang="ru-RU" sz="1600" dirty="0" smtClean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 smtClean="0"/>
              <a:t>Творчества автора разноплановое: для детей и взрослых, проза и поэзия, реалистические произведения и фантастика.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9502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283A30-11A8-8B11-152F-F03C5E520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852" y="1280619"/>
            <a:ext cx="1127858" cy="16216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2226FD-1D9E-5430-7883-2625236CE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7836" y="3052042"/>
            <a:ext cx="1146833" cy="18228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8823C36-BABC-6FA7-8C3E-627A088893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697" y="3052042"/>
            <a:ext cx="1158340" cy="18228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B3E2D62-148F-28FA-4034-9D18FF034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530" y="1264512"/>
            <a:ext cx="1117016" cy="167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4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4474840" cy="3531839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600" dirty="0"/>
              <a:t>Первая фантастическая повесть для детей вышла под названием «В пещерах </a:t>
            </a:r>
            <a:r>
              <a:rPr lang="ru-RU" sz="1600" dirty="0" err="1"/>
              <a:t>Мурозавра</a:t>
            </a:r>
            <a:r>
              <a:rPr lang="ru-RU" sz="1600" dirty="0"/>
              <a:t>». В ней рассказывается о мальчике </a:t>
            </a:r>
            <a:r>
              <a:rPr lang="ru-RU" sz="1600" dirty="0" err="1"/>
              <a:t>Фимке</a:t>
            </a:r>
            <a:r>
              <a:rPr lang="ru-RU" sz="1600" dirty="0"/>
              <a:t>, </a:t>
            </a:r>
            <a:r>
              <a:rPr lang="ru-RU" sz="1600" dirty="0" smtClean="0"/>
              <a:t>увлечённом </a:t>
            </a:r>
            <a:r>
              <a:rPr lang="ru-RU" sz="1600" dirty="0"/>
              <a:t>изысканиями в области муравьиной жизни. Он решил пробраться в муравейник, чтобы подтвердить свои научные предположения, и попал-таки туда с помощью придуманных им «уменьшительных» таблеток. Это книга и о его взрослых и юных друзьях, не бросивших мальчика в беде и последовавших за ним в полное опасных приключений путешествие по муравейнику: о милицейском следователе Людвиге Ивановиче, Матильде Васильевне и </a:t>
            </a:r>
            <a:r>
              <a:rPr lang="ru-RU" sz="1600" dirty="0" smtClean="0"/>
              <a:t>её </a:t>
            </a:r>
            <a:r>
              <a:rPr lang="ru-RU" sz="1600" dirty="0"/>
              <a:t>внучке </a:t>
            </a:r>
            <a:r>
              <a:rPr lang="ru-RU" sz="1600" dirty="0" err="1"/>
              <a:t>Анюне</a:t>
            </a:r>
            <a:r>
              <a:rPr lang="ru-RU" sz="1600" dirty="0"/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3166"/>
            <a:ext cx="110966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2927C18-1665-F2B0-DFCA-A94F84E24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178" y="1491630"/>
            <a:ext cx="2120120" cy="279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6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223" y="1200151"/>
            <a:ext cx="4933453" cy="373737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buNone/>
            </a:pPr>
            <a:r>
              <a:rPr lang="ru-RU" sz="2300" dirty="0"/>
              <a:t>В повести «Многоэтажная планета» действуют те же герои, что и в повести «В пещерах </a:t>
            </a:r>
            <a:r>
              <a:rPr lang="ru-RU" sz="2300" dirty="0" err="1"/>
              <a:t>Мурозавра</a:t>
            </a:r>
            <a:r>
              <a:rPr lang="ru-RU" sz="2300" dirty="0"/>
              <a:t>»: Аня, бабушка Тихая и Матильда Васильевна. Они вместе с группой учёных летят к неведомой планете </a:t>
            </a:r>
            <a:r>
              <a:rPr lang="ru-RU" sz="2300" dirty="0" err="1"/>
              <a:t>Флюидус</a:t>
            </a:r>
            <a:r>
              <a:rPr lang="ru-RU" sz="2300" dirty="0"/>
              <a:t> изучать новые формы жизни, природные условия которой, «по мнению </a:t>
            </a:r>
            <a:r>
              <a:rPr lang="ru-RU" sz="2300" dirty="0" smtClean="0"/>
              <a:t>учёных</a:t>
            </a:r>
            <a:r>
              <a:rPr lang="ru-RU" sz="2300" dirty="0"/>
              <a:t>, больше напоминали тот невероятный мир, в котором живут насекомые». Те невероятные приключения, которые они пережили несколько лет назад, не только дали </a:t>
            </a:r>
            <a:r>
              <a:rPr lang="ru-RU" sz="2300" dirty="0" smtClean="0"/>
              <a:t>учёным </a:t>
            </a:r>
            <a:r>
              <a:rPr lang="ru-RU" sz="2300" dirty="0"/>
              <a:t>ключ ко многим загадкам удивительного мира насекомых. Это путешествие, этот мир повлиял и на их организм, постепенно усилив необычные способности: у </a:t>
            </a:r>
            <a:r>
              <a:rPr lang="ru-RU" sz="2300" dirty="0" err="1"/>
              <a:t>Анюни</a:t>
            </a:r>
            <a:r>
              <a:rPr lang="ru-RU" sz="2300" dirty="0"/>
              <a:t> – видеть в темноте, у бабушки Тихой – различать по запахам материал и форму любого предмета, у Матильды Васильевны – переносить космические перегрузки</a:t>
            </a:r>
            <a:r>
              <a:rPr lang="ru-RU" sz="20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95486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S:\Методисты\КРАЕВЕДЧЕСКИЕ ЧТЕНИЯ\Краеведческие чтения 2026\элементы\5934694069571357561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46541"/>
            <a:ext cx="3757364" cy="250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BF6F41F-9558-2BB7-DC25-18C8D157D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296" y="1255557"/>
            <a:ext cx="1871634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8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9B1BB1-35E9-BB92-BA66-3A038EA78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1F4C4DA0-685A-0BBC-BAE4-E46850EA2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9E2CAF-4316-1B6A-6CA6-ACF6F8A78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«Сказка о </a:t>
            </a:r>
            <a:r>
              <a:rPr lang="ru-RU" sz="2400" b="1" dirty="0" err="1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Юппи</a:t>
            </a: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»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75CD84-A9D6-A5F6-8CAA-570D2533E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5338936" cy="353183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Юппи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– необыкновенный </a:t>
            </a:r>
            <a:r>
              <a:rPr lang="ru-RU" sz="16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зверёк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с пушистым разноцветным, как радуга, хвостом, пытается постичь важные истины: кто я, откуда ? зачем, ради чего я живу на Земле? 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Носорог поведал зверьку о том, что у людей есть Красная книга. Тогда тот решил найти её, чтобы уточнить, нет ли в ней сведений о нём и о его родных. </a:t>
            </a:r>
            <a:r>
              <a:rPr lang="ru-RU" sz="16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Юппи</a:t>
            </a: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встречается с животными и информацию о каждом запоминает, чтобы сохранить её для Красной книги. Писательница утверждает мысль о том, что Красная книга не понадобится тогда, когда для всех людей Земля станет общим домом, и о том, каким надо быть, чтобы это осуществилось.</a:t>
            </a:r>
            <a:endParaRPr lang="ru-RU" sz="1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xmlns="" id="{5E81FADD-09CD-EA60-D925-34D3E1929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3166"/>
            <a:ext cx="110966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289B672-99A8-52E7-8981-27FFC5DC4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323" y="1019139"/>
            <a:ext cx="1513763" cy="21597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0A90DDF-F938-667A-F5A3-C035C6147D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6136" y="3353634"/>
            <a:ext cx="3464842" cy="172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5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19E4BD-AAC3-F1F3-6A3B-5074B23D7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2B0FC5E8-33AC-ABDC-6D80-A206F138E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081D91-2BE9-A10D-6EE8-D642AC36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7BAA34-4FA5-455F-B5D9-036F7D75C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874" y="1528540"/>
            <a:ext cx="8229600" cy="857250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800" dirty="0"/>
              <a:t>Наталья Алексеевна  Суханова была частым гостем  Ростовской областной детской библиотеки имени В.М. Величкиной. В нашем фонде есть книги с автографами автора.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AD5717F-7102-6002-A5D3-31A6F06F9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9502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4E3044C-B9DE-A800-713E-9477D14B6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6" y="2410491"/>
            <a:ext cx="1989674" cy="23657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B8CC821-9CAE-25E9-C5B0-42414ABAE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125" y="2761060"/>
            <a:ext cx="3243353" cy="21764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415F53C-06D8-20B7-B2D0-20560326C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179" y="3198896"/>
            <a:ext cx="2731245" cy="16643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9A2EC28-0CC2-D37F-C515-1538577C9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4002" y="2351021"/>
            <a:ext cx="1533601" cy="229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2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Наталья Алексеевна Суханова</a:t>
            </a:r>
            <a:b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</a:br>
            <a:r>
              <a:rPr lang="ru-RU" sz="24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  <a:cs typeface="+mn-cs"/>
              </a:rPr>
              <a:t>(1931 – 2016)</a:t>
            </a:r>
            <a:endParaRPr lang="ru-RU" sz="2400" b="1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224" y="1200151"/>
            <a:ext cx="4546848" cy="3394472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000" dirty="0"/>
              <a:t>Подробнее о Наталье Сухановой и её книгах читайте на сайте Ростовской областной детской библиотеки имени В. М. </a:t>
            </a:r>
            <a:r>
              <a:rPr lang="ru-RU" sz="2000" dirty="0" err="1" smtClean="0"/>
              <a:t>Величкиной</a:t>
            </a:r>
            <a:r>
              <a:rPr lang="ru-RU" sz="2000" dirty="0" smtClean="0"/>
              <a:t>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rodb-v.ru/regional-studies/literaturnoe-kraevedenie/modern_writers/sukhanov/index.php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95486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S:\Методисты\КРАЕВЕДЧЕСКИЕ ЧТЕНИЯ\Краеведческие чтения 2026\элементы\5932516156080065487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7654"/>
            <a:ext cx="3058666" cy="203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:\Методисты\КРАЕВЕДЧЕСКИЕ ЧТЕНИЯ\Краеведческие чтения 2026\3 этап\Суханова код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07854"/>
            <a:ext cx="1059582" cy="10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869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950"/>
            <a:ext cx="9144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107" y="1707654"/>
            <a:ext cx="7772400" cy="110251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</a:rPr>
              <a:t>Наталья Алексеевна Суханова</a:t>
            </a:r>
            <a:b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</a:rPr>
            </a:br>
            <a:r>
              <a:rPr lang="ru-RU" sz="3200" b="1" dirty="0">
                <a:solidFill>
                  <a:srgbClr val="E30613"/>
                </a:solidFill>
                <a:latin typeface="Roboto" pitchFamily="2" charset="0"/>
                <a:ea typeface="Roboto" pitchFamily="2" charset="0"/>
              </a:rPr>
              <a:t>(1931 – 2016)</a:t>
            </a:r>
            <a:endParaRPr lang="ru-RU" sz="3200" b="1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094159"/>
            <a:ext cx="1189037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3166"/>
            <a:ext cx="1109663" cy="11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2863" y="267494"/>
            <a:ext cx="6318448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2600"/>
              </a:lnSpc>
            </a:pP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Ростовская областная детская</a:t>
            </a:r>
          </a:p>
          <a:p>
            <a:pPr lvl="0" algn="ctr">
              <a:lnSpc>
                <a:spcPts val="2600"/>
              </a:lnSpc>
            </a:pPr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библиотека имени В.М. </a:t>
            </a:r>
            <a:r>
              <a:rPr lang="ru-RU" sz="2000" b="1" dirty="0" err="1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  <a:cs typeface="Helios" panose="04010500000000000000" pitchFamily="82" charset="0"/>
              </a:rPr>
              <a:t>Величкиной</a:t>
            </a:r>
            <a:endParaRPr lang="ru-RU" sz="2000" b="1" dirty="0">
              <a:ln w="3175">
                <a:solidFill>
                  <a:sysClr val="windowText" lastClr="000000"/>
                </a:solidFill>
              </a:ln>
              <a:solidFill>
                <a:srgbClr val="EA6511"/>
              </a:solidFill>
              <a:latin typeface="Roboto" pitchFamily="2" charset="0"/>
              <a:ea typeface="Roboto" pitchFamily="2" charset="0"/>
              <a:cs typeface="Helios" panose="04010500000000000000" pitchFamily="8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6738" y="4443958"/>
            <a:ext cx="2720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ln w="3175">
                  <a:solidFill>
                    <a:sysClr val="windowText" lastClr="000000"/>
                  </a:solidFill>
                </a:ln>
                <a:solidFill>
                  <a:srgbClr val="EA6511"/>
                </a:solidFill>
                <a:latin typeface="Roboto" pitchFamily="2" charset="0"/>
                <a:ea typeface="Roboto" pitchFamily="2" charset="0"/>
              </a:rPr>
              <a:t>10-20 сентября 2026</a:t>
            </a:r>
            <a:endParaRPr lang="ru-RU" sz="2000" dirty="0">
              <a:solidFill>
                <a:schemeClr val="accent6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2050" name="Picture 2" descr="S:\Методисты\КРАЕВЕДЧЕСКИЕ ЧТЕНИЯ\Краеведческие чтения 2026\элементы\5932499753599962075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83718"/>
            <a:ext cx="3029322" cy="30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91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715</Words>
  <Application>Microsoft Office PowerPoint</Application>
  <PresentationFormat>Экран (16:9)</PresentationFormat>
  <Paragraphs>28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Наталья Алексеевна Суханова (1931 – 2016)</vt:lpstr>
      <vt:lpstr>Наталья Алексеевна Суханова (1931 – 2016)</vt:lpstr>
      <vt:lpstr>Наталья Алексеевна Суханова (1931 – 2016)</vt:lpstr>
      <vt:lpstr>Наталья Алексеевна Суханова (1931 – 2016)</vt:lpstr>
      <vt:lpstr>Наталья Алексеевна Суханова (1931 – 2016)</vt:lpstr>
      <vt:lpstr>Наталья Алексеевна Суханова (1931 – 2016)</vt:lpstr>
      <vt:lpstr>Наталья Суханова «Сказка о Юппи»</vt:lpstr>
      <vt:lpstr>Наталья Алексеевна Суханова (1931 – 2016)</vt:lpstr>
      <vt:lpstr>Наталья Алексеевна Суханова (1931 – 2016)</vt:lpstr>
      <vt:lpstr>Наталья Алексеевна Суханова (1931 – 2016)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39</cp:revision>
  <dcterms:created xsi:type="dcterms:W3CDTF">2025-12-23T08:18:52Z</dcterms:created>
  <dcterms:modified xsi:type="dcterms:W3CDTF">2026-07-07T08:12:22Z</dcterms:modified>
</cp:coreProperties>
</file>